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20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8" d="100"/>
          <a:sy n="88" d="100"/>
        </p:scale>
        <p:origin x="1120" y="-2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83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71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00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3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33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94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7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94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0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98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06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49B033-DD3D-45D4-BFB7-33727D96E33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31CC7F-D137-40D9-9762-2F92BBD9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0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5C478EB-4331-6266-678B-DFB69ADB7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065533"/>
              </p:ext>
            </p:extLst>
          </p:nvPr>
        </p:nvGraphicFramePr>
        <p:xfrm>
          <a:off x="258460" y="431893"/>
          <a:ext cx="7093316" cy="1406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339">
                  <a:extLst>
                    <a:ext uri="{9D8B030D-6E8A-4147-A177-3AD203B41FA5}">
                      <a16:colId xmlns:a16="http://schemas.microsoft.com/office/drawing/2014/main" val="2975646299"/>
                    </a:ext>
                  </a:extLst>
                </a:gridCol>
                <a:gridCol w="3780077">
                  <a:extLst>
                    <a:ext uri="{9D8B030D-6E8A-4147-A177-3AD203B41FA5}">
                      <a16:colId xmlns:a16="http://schemas.microsoft.com/office/drawing/2014/main" val="2717297047"/>
                    </a:ext>
                  </a:extLst>
                </a:gridCol>
                <a:gridCol w="1926900">
                  <a:extLst>
                    <a:ext uri="{9D8B030D-6E8A-4147-A177-3AD203B41FA5}">
                      <a16:colId xmlns:a16="http://schemas.microsoft.com/office/drawing/2014/main" val="3566276858"/>
                    </a:ext>
                  </a:extLst>
                </a:gridCol>
              </a:tblGrid>
              <a:tr h="468714">
                <a:tc rowSpan="3">
                  <a:txBody>
                    <a:bodyPr/>
                    <a:lstStyle/>
                    <a:p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企業ロゴ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社名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>
                          <a:solidFill>
                            <a:srgbClr val="0070C0"/>
                          </a:solidFill>
                        </a:rPr>
                        <a:t>TEL</a:t>
                      </a:r>
                      <a:endParaRPr kumimoji="1" lang="ja-JP" altLang="en-US" sz="800" b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69040"/>
                  </a:ext>
                </a:extLst>
              </a:tr>
              <a:tr h="4687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>
                          <a:solidFill>
                            <a:srgbClr val="0070C0"/>
                          </a:solidFill>
                        </a:rPr>
                        <a:t>URL</a:t>
                      </a:r>
                      <a:endParaRPr kumimoji="1" lang="ja-JP" altLang="en-US" sz="800" b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318519"/>
                  </a:ext>
                </a:extLst>
              </a:tr>
              <a:tr h="4687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企業紹介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132106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8B7CA28-E8E7-C799-1509-575BED9B0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39061"/>
              </p:ext>
            </p:extLst>
          </p:nvPr>
        </p:nvGraphicFramePr>
        <p:xfrm>
          <a:off x="258460" y="9067800"/>
          <a:ext cx="7093316" cy="1406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254">
                  <a:extLst>
                    <a:ext uri="{9D8B030D-6E8A-4147-A177-3AD203B41FA5}">
                      <a16:colId xmlns:a16="http://schemas.microsoft.com/office/drawing/2014/main" val="2975646299"/>
                    </a:ext>
                  </a:extLst>
                </a:gridCol>
                <a:gridCol w="3834379">
                  <a:extLst>
                    <a:ext uri="{9D8B030D-6E8A-4147-A177-3AD203B41FA5}">
                      <a16:colId xmlns:a16="http://schemas.microsoft.com/office/drawing/2014/main" val="2717297047"/>
                    </a:ext>
                  </a:extLst>
                </a:gridCol>
                <a:gridCol w="1852683">
                  <a:extLst>
                    <a:ext uri="{9D8B030D-6E8A-4147-A177-3AD203B41FA5}">
                      <a16:colId xmlns:a16="http://schemas.microsoft.com/office/drawing/2014/main" val="3566276858"/>
                    </a:ext>
                  </a:extLst>
                </a:gridCol>
              </a:tblGrid>
              <a:tr h="468714">
                <a:tc rowSpan="3">
                  <a:txBody>
                    <a:bodyPr/>
                    <a:lstStyle/>
                    <a:p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プロフィール写真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所属部署・役職・氏名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>
                          <a:solidFill>
                            <a:srgbClr val="0070C0"/>
                          </a:solidFill>
                        </a:rPr>
                        <a:t>mail</a:t>
                      </a:r>
                      <a:endParaRPr kumimoji="1" lang="ja-JP" altLang="en-US" sz="800" b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69040"/>
                  </a:ext>
                </a:extLst>
              </a:tr>
              <a:tr h="4687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個人プロフィール　出身地・出身校・経歴・趣味など・書きたいことのみで可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>
                          <a:solidFill>
                            <a:srgbClr val="0070C0"/>
                          </a:solidFill>
                        </a:rPr>
                        <a:t>P</a:t>
                      </a:r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･</a:t>
                      </a:r>
                      <a:r>
                        <a:rPr kumimoji="1" lang="en-US" altLang="ja-JP" sz="800" b="0">
                          <a:solidFill>
                            <a:srgbClr val="0070C0"/>
                          </a:solidFill>
                        </a:rPr>
                        <a:t>H</a:t>
                      </a:r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　任意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318519"/>
                  </a:ext>
                </a:extLst>
              </a:tr>
              <a:tr h="4687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全員へのメッセージ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132106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C1EBC1A1-4B3B-0EDE-B3EF-57655514A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338647"/>
              </p:ext>
            </p:extLst>
          </p:nvPr>
        </p:nvGraphicFramePr>
        <p:xfrm>
          <a:off x="258460" y="7772491"/>
          <a:ext cx="70933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3316">
                  <a:extLst>
                    <a:ext uri="{9D8B030D-6E8A-4147-A177-3AD203B41FA5}">
                      <a16:colId xmlns:a16="http://schemas.microsoft.com/office/drawing/2014/main" val="2215359766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r>
                        <a:rPr kumimoji="1" lang="en-US" altLang="ja-JP" sz="800" b="0">
                          <a:solidFill>
                            <a:srgbClr val="0070C0"/>
                          </a:solidFill>
                        </a:rPr>
                        <a:t>PR</a:t>
                      </a:r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・協力して欲しいこと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6720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800">
                          <a:solidFill>
                            <a:srgbClr val="0070C0"/>
                          </a:solidFill>
                        </a:rPr>
                        <a:t>GIVE </a:t>
                      </a:r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他社に協力できること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366852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032626D-E79F-EC0F-3F4A-5C1E88D16E49}"/>
              </a:ext>
            </a:extLst>
          </p:cNvPr>
          <p:cNvSpPr txBox="1"/>
          <p:nvPr/>
        </p:nvSpPr>
        <p:spPr>
          <a:xfrm>
            <a:off x="231027" y="124955"/>
            <a:ext cx="73377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「解決市場情報交流会」プロフィールシート</a:t>
            </a:r>
            <a:r>
              <a:rPr kumimoji="1" lang="en-US" altLang="ja-JP"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【1</a:t>
            </a:r>
            <a:r>
              <a:rPr kumimoji="1" lang="ja-JP" altLang="en-US"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名用</a:t>
            </a:r>
            <a:r>
              <a:rPr kumimoji="1" lang="en-US" altLang="ja-JP"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80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枠のバランス変更可。青文字の記載項目は記載後消して</a:t>
            </a:r>
            <a:r>
              <a:rPr kumimoji="1" lang="en-US" altLang="ja-JP" sz="80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PDF</a:t>
            </a:r>
            <a:r>
              <a:rPr kumimoji="1" lang="ja-JP" altLang="en-US" sz="80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で返信ください。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C3A7505E-12AB-5A44-24A2-27A4DB550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58957"/>
              </p:ext>
            </p:extLst>
          </p:nvPr>
        </p:nvGraphicFramePr>
        <p:xfrm>
          <a:off x="258460" y="1927762"/>
          <a:ext cx="7093316" cy="566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3316">
                  <a:extLst>
                    <a:ext uri="{9D8B030D-6E8A-4147-A177-3AD203B41FA5}">
                      <a16:colId xmlns:a16="http://schemas.microsoft.com/office/drawing/2014/main" val="3669574909"/>
                    </a:ext>
                  </a:extLst>
                </a:gridCol>
              </a:tblGrid>
              <a:tr h="5661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商品・サービス説明　（具体的なターゲットと、</a:t>
                      </a:r>
                      <a:r>
                        <a:rPr kumimoji="1" lang="en-US" altLang="ja-JP" sz="800">
                          <a:solidFill>
                            <a:srgbClr val="0070C0"/>
                          </a:solidFill>
                        </a:rPr>
                        <a:t>USP =  </a:t>
                      </a:r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商品の独自性・最大のセールスポイント・導入した場合のベネフィット・具体的な提案）要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632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35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5C478EB-4331-6266-678B-DFB69ADB7D45}"/>
              </a:ext>
            </a:extLst>
          </p:cNvPr>
          <p:cNvGraphicFramePr>
            <a:graphicFrameLocks noGrp="1"/>
          </p:cNvGraphicFramePr>
          <p:nvPr/>
        </p:nvGraphicFramePr>
        <p:xfrm>
          <a:off x="258460" y="431893"/>
          <a:ext cx="7093316" cy="1406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339">
                  <a:extLst>
                    <a:ext uri="{9D8B030D-6E8A-4147-A177-3AD203B41FA5}">
                      <a16:colId xmlns:a16="http://schemas.microsoft.com/office/drawing/2014/main" val="2975646299"/>
                    </a:ext>
                  </a:extLst>
                </a:gridCol>
                <a:gridCol w="3780077">
                  <a:extLst>
                    <a:ext uri="{9D8B030D-6E8A-4147-A177-3AD203B41FA5}">
                      <a16:colId xmlns:a16="http://schemas.microsoft.com/office/drawing/2014/main" val="2717297047"/>
                    </a:ext>
                  </a:extLst>
                </a:gridCol>
                <a:gridCol w="1926900">
                  <a:extLst>
                    <a:ext uri="{9D8B030D-6E8A-4147-A177-3AD203B41FA5}">
                      <a16:colId xmlns:a16="http://schemas.microsoft.com/office/drawing/2014/main" val="3566276858"/>
                    </a:ext>
                  </a:extLst>
                </a:gridCol>
              </a:tblGrid>
              <a:tr h="468714">
                <a:tc rowSpan="3">
                  <a:txBody>
                    <a:bodyPr/>
                    <a:lstStyle/>
                    <a:p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企業ロゴ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社名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>
                          <a:solidFill>
                            <a:srgbClr val="0070C0"/>
                          </a:solidFill>
                        </a:rPr>
                        <a:t>TEL</a:t>
                      </a:r>
                      <a:endParaRPr kumimoji="1" lang="ja-JP" altLang="en-US" sz="800" b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69040"/>
                  </a:ext>
                </a:extLst>
              </a:tr>
              <a:tr h="4687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>
                          <a:solidFill>
                            <a:srgbClr val="0070C0"/>
                          </a:solidFill>
                        </a:rPr>
                        <a:t>URL</a:t>
                      </a:r>
                      <a:endParaRPr kumimoji="1" lang="ja-JP" altLang="en-US" sz="800" b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318519"/>
                  </a:ext>
                </a:extLst>
              </a:tr>
              <a:tr h="4687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企業紹介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132106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C1EBC1A1-4B3B-0EDE-B3EF-57655514A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46414"/>
              </p:ext>
            </p:extLst>
          </p:nvPr>
        </p:nvGraphicFramePr>
        <p:xfrm>
          <a:off x="258460" y="7577136"/>
          <a:ext cx="7093316" cy="1115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3316">
                  <a:extLst>
                    <a:ext uri="{9D8B030D-6E8A-4147-A177-3AD203B41FA5}">
                      <a16:colId xmlns:a16="http://schemas.microsoft.com/office/drawing/2014/main" val="2215359766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r>
                        <a:rPr kumimoji="1" lang="en-US" altLang="ja-JP" sz="800" b="0">
                          <a:solidFill>
                            <a:srgbClr val="0070C0"/>
                          </a:solidFill>
                        </a:rPr>
                        <a:t>PR</a:t>
                      </a:r>
                      <a:r>
                        <a:rPr kumimoji="1" lang="ja-JP" altLang="en-US" sz="800" b="0">
                          <a:solidFill>
                            <a:srgbClr val="0070C0"/>
                          </a:solidFill>
                        </a:rPr>
                        <a:t>・協力して欲しいこと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6720389"/>
                  </a:ext>
                </a:extLst>
              </a:tr>
              <a:tr h="373797">
                <a:tc>
                  <a:txBody>
                    <a:bodyPr/>
                    <a:lstStyle/>
                    <a:p>
                      <a:r>
                        <a:rPr kumimoji="1" lang="en-US" altLang="ja-JP" sz="800">
                          <a:solidFill>
                            <a:srgbClr val="0070C0"/>
                          </a:solidFill>
                        </a:rPr>
                        <a:t>GIVE </a:t>
                      </a:r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他社に協力できること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366852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C3A7505E-12AB-5A44-24A2-27A4DB550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476406"/>
              </p:ext>
            </p:extLst>
          </p:nvPr>
        </p:nvGraphicFramePr>
        <p:xfrm>
          <a:off x="258460" y="1927761"/>
          <a:ext cx="7093316" cy="546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3316">
                  <a:extLst>
                    <a:ext uri="{9D8B030D-6E8A-4147-A177-3AD203B41FA5}">
                      <a16:colId xmlns:a16="http://schemas.microsoft.com/office/drawing/2014/main" val="3669574909"/>
                    </a:ext>
                  </a:extLst>
                </a:gridCol>
              </a:tblGrid>
              <a:tr h="54639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商品・サービス説明　（具体的なターゲットと、</a:t>
                      </a:r>
                      <a:r>
                        <a:rPr kumimoji="1" lang="en-US" altLang="ja-JP" sz="800">
                          <a:solidFill>
                            <a:srgbClr val="0070C0"/>
                          </a:solidFill>
                        </a:rPr>
                        <a:t>USP =  </a:t>
                      </a:r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商品の独自性・最大のセールスポイント・導入した場合のベネフィット・具体的な提案）要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632654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BF239F58-03C7-62FE-BC0C-DC5CD774C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100049"/>
              </p:ext>
            </p:extLst>
          </p:nvPr>
        </p:nvGraphicFramePr>
        <p:xfrm>
          <a:off x="268816" y="8877996"/>
          <a:ext cx="3454005" cy="155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501">
                  <a:extLst>
                    <a:ext uri="{9D8B030D-6E8A-4147-A177-3AD203B41FA5}">
                      <a16:colId xmlns:a16="http://schemas.microsoft.com/office/drawing/2014/main" val="2906178955"/>
                    </a:ext>
                  </a:extLst>
                </a:gridCol>
                <a:gridCol w="1295252">
                  <a:extLst>
                    <a:ext uri="{9D8B030D-6E8A-4147-A177-3AD203B41FA5}">
                      <a16:colId xmlns:a16="http://schemas.microsoft.com/office/drawing/2014/main" val="3007094087"/>
                    </a:ext>
                  </a:extLst>
                </a:gridCol>
                <a:gridCol w="1295252">
                  <a:extLst>
                    <a:ext uri="{9D8B030D-6E8A-4147-A177-3AD203B41FA5}">
                      <a16:colId xmlns:a16="http://schemas.microsoft.com/office/drawing/2014/main" val="3190093832"/>
                    </a:ext>
                  </a:extLst>
                </a:gridCol>
              </a:tblGrid>
              <a:tr h="348628">
                <a:tc rowSpan="2">
                  <a:txBody>
                    <a:bodyPr/>
                    <a:lstStyle/>
                    <a:p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写真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所属部署・役職・氏名</a:t>
                      </a:r>
                    </a:p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4070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>
                          <a:solidFill>
                            <a:srgbClr val="0070C0"/>
                          </a:solidFill>
                        </a:rPr>
                        <a:t>mail</a:t>
                      </a:r>
                      <a:endParaRPr kumimoji="1" lang="ja-JP" altLang="en-US" sz="8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>
                          <a:solidFill>
                            <a:srgbClr val="0070C0"/>
                          </a:solidFill>
                        </a:rPr>
                        <a:t>P</a:t>
                      </a:r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･</a:t>
                      </a:r>
                      <a:r>
                        <a:rPr kumimoji="1" lang="en-US" altLang="ja-JP" sz="800">
                          <a:solidFill>
                            <a:srgbClr val="0070C0"/>
                          </a:solidFill>
                        </a:rPr>
                        <a:t>H </a:t>
                      </a:r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任意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85985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個人プロフィール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11629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メッセージ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628845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552D7B7-69E4-F463-9746-50206BC3E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64739"/>
              </p:ext>
            </p:extLst>
          </p:nvPr>
        </p:nvGraphicFramePr>
        <p:xfrm>
          <a:off x="3897771" y="8877996"/>
          <a:ext cx="3454005" cy="155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501">
                  <a:extLst>
                    <a:ext uri="{9D8B030D-6E8A-4147-A177-3AD203B41FA5}">
                      <a16:colId xmlns:a16="http://schemas.microsoft.com/office/drawing/2014/main" val="2906178955"/>
                    </a:ext>
                  </a:extLst>
                </a:gridCol>
                <a:gridCol w="1295252">
                  <a:extLst>
                    <a:ext uri="{9D8B030D-6E8A-4147-A177-3AD203B41FA5}">
                      <a16:colId xmlns:a16="http://schemas.microsoft.com/office/drawing/2014/main" val="3007094087"/>
                    </a:ext>
                  </a:extLst>
                </a:gridCol>
                <a:gridCol w="1295252">
                  <a:extLst>
                    <a:ext uri="{9D8B030D-6E8A-4147-A177-3AD203B41FA5}">
                      <a16:colId xmlns:a16="http://schemas.microsoft.com/office/drawing/2014/main" val="3190093832"/>
                    </a:ext>
                  </a:extLst>
                </a:gridCol>
              </a:tblGrid>
              <a:tr h="348628">
                <a:tc rowSpan="2">
                  <a:txBody>
                    <a:bodyPr/>
                    <a:lstStyle/>
                    <a:p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写真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所属部署・役職・氏名</a:t>
                      </a:r>
                    </a:p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4070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>
                          <a:solidFill>
                            <a:srgbClr val="0070C0"/>
                          </a:solidFill>
                        </a:rPr>
                        <a:t>mail</a:t>
                      </a:r>
                      <a:endParaRPr kumimoji="1" lang="ja-JP" altLang="en-US" sz="8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>
                          <a:solidFill>
                            <a:srgbClr val="0070C0"/>
                          </a:solidFill>
                        </a:rPr>
                        <a:t>P</a:t>
                      </a:r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･</a:t>
                      </a:r>
                      <a:r>
                        <a:rPr kumimoji="1" lang="en-US" altLang="ja-JP" sz="800">
                          <a:solidFill>
                            <a:srgbClr val="0070C0"/>
                          </a:solidFill>
                        </a:rPr>
                        <a:t>H </a:t>
                      </a:r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任意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85985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個人プロフィール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11629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kumimoji="1" lang="ja-JP" altLang="en-US" sz="800">
                          <a:solidFill>
                            <a:srgbClr val="0070C0"/>
                          </a:solidFill>
                        </a:rPr>
                        <a:t>メッセージ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62884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3830ED-4610-4C12-65A8-CC789DD4D1C1}"/>
              </a:ext>
            </a:extLst>
          </p:cNvPr>
          <p:cNvSpPr txBox="1"/>
          <p:nvPr/>
        </p:nvSpPr>
        <p:spPr>
          <a:xfrm>
            <a:off x="231027" y="124955"/>
            <a:ext cx="73377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「解決市場情報交流会」プロフィールシート</a:t>
            </a:r>
            <a:r>
              <a:rPr kumimoji="1" lang="en-US" altLang="ja-JP"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【2</a:t>
            </a:r>
            <a:r>
              <a:rPr kumimoji="1" lang="ja-JP" altLang="en-US"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名用</a:t>
            </a:r>
            <a:r>
              <a:rPr kumimoji="1" lang="en-US" altLang="ja-JP"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80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枠のバランス変更可。青文字の記載項目は記載後消して</a:t>
            </a:r>
            <a:r>
              <a:rPr kumimoji="1" lang="en-US" altLang="ja-JP" sz="80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PDF</a:t>
            </a:r>
            <a:r>
              <a:rPr kumimoji="1" lang="ja-JP" altLang="en-US" sz="80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で返信ください。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140952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227</Words>
  <Application>Microsoft Office PowerPoint</Application>
  <PresentationFormat>ユーザー設定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幸雄 内田</dc:creator>
  <cp:lastModifiedBy>幸雄 内田</cp:lastModifiedBy>
  <cp:revision>3</cp:revision>
  <dcterms:created xsi:type="dcterms:W3CDTF">2024-01-15T22:02:09Z</dcterms:created>
  <dcterms:modified xsi:type="dcterms:W3CDTF">2024-04-18T08:43:13Z</dcterms:modified>
</cp:coreProperties>
</file>